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16" r:id="rId2"/>
    <p:sldMasterId id="2147483828" r:id="rId3"/>
    <p:sldMasterId id="2147483840" r:id="rId4"/>
    <p:sldMasterId id="2147483852" r:id="rId5"/>
  </p:sldMasterIdLst>
  <p:sldIdLst>
    <p:sldId id="266" r:id="rId6"/>
    <p:sldId id="256" r:id="rId7"/>
    <p:sldId id="257" r:id="rId8"/>
    <p:sldId id="267" r:id="rId9"/>
    <p:sldId id="259" r:id="rId10"/>
    <p:sldId id="260" r:id="rId11"/>
    <p:sldId id="265" r:id="rId12"/>
    <p:sldId id="261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36C86-8008-4597-ACF9-124CD1AA4345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89A4C-B366-4C8D-8FA8-DF0E01400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97370"/>
          </a:xfrm>
        </p:spPr>
        <p:txBody>
          <a:bodyPr anchor="ctr">
            <a:no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Определить давление, которое оказывает трактор массой 6,4 т на лёд, если он опирается на гусеницы общей площадью 1,6 м </a:t>
            </a:r>
            <a:r>
              <a:rPr lang="ru-RU" sz="5400" baseline="300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2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 descr="печатающий_компьютер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45" y="4429132"/>
            <a:ext cx="2285993" cy="228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3913058" cy="432912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Объяснить проявление закона Паскаля</a:t>
            </a:r>
            <a:endParaRPr lang="ru-RU" sz="4800" dirty="0"/>
          </a:p>
        </p:txBody>
      </p:sp>
      <p:pic>
        <p:nvPicPr>
          <p:cNvPr id="4" name="Рисунок 3" descr="C:\Documents and Settings\1\Мои документы\2011-03-21\Scan10007.JPG"/>
          <p:cNvPicPr/>
          <p:nvPr/>
        </p:nvPicPr>
        <p:blipFill>
          <a:blip r:embed="rId3" cstate="print"/>
          <a:srcRect l="57723" t="13223" r="4276" b="65948"/>
          <a:stretch>
            <a:fillRect/>
          </a:stretch>
        </p:blipFill>
        <p:spPr bwMode="auto">
          <a:xfrm>
            <a:off x="4071934" y="214290"/>
            <a:ext cx="4900631" cy="5786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Documents and Settings\1\Мои документы\анимашки\ж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643446"/>
            <a:ext cx="3340902" cy="1452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307183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Что измеряет манометр в каждом случае, если правый конец трубки на рисунке слева открыт, а справа закрыт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 descr="C:\Documents and Settings\1\Мои документы\2011-03-21\Scan10005.JPG"/>
          <p:cNvPicPr/>
          <p:nvPr/>
        </p:nvPicPr>
        <p:blipFill>
          <a:blip r:embed="rId2" cstate="print"/>
          <a:srcRect l="9140" t="51306" r="4436" b="19012"/>
          <a:stretch>
            <a:fillRect/>
          </a:stretch>
        </p:blipFill>
        <p:spPr bwMode="auto">
          <a:xfrm>
            <a:off x="500034" y="3429000"/>
            <a:ext cx="6500858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Documents and Settings\1\Мои документы\анимашки\J028887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3" y="4491406"/>
            <a:ext cx="1500198" cy="1961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76" y="285729"/>
          <a:ext cx="8715447" cy="6000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  <a:gridCol w="670419"/>
              </a:tblGrid>
              <a:tr h="742394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39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л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т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т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ь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4239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а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т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е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л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и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и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я</a:t>
                      </a:r>
                      <a:endParaRPr lang="ru-RU" sz="4000" b="1" dirty="0"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42394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ы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т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е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14201"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Г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е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и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е</a:t>
                      </a:r>
                      <a:endParaRPr lang="ru-RU" sz="4000" b="1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  <a:tr h="74239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а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/>
                        <a:t>н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о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е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т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/>
                        <a:t>р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742394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/>
                        <a:t>д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а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л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е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/>
                        <a:t>н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и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е</a:t>
                      </a:r>
                      <a:endParaRPr lang="ru-RU" sz="40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732225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>
                          <a:effectLst>
                            <a:outerShdw blurRad="50800" dist="38100" dir="81000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ь</a:t>
                      </a:r>
                      <a:endParaRPr lang="ru-RU" sz="4000" b="1" dirty="0"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2e1fb996251761703e4d9600d60253f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646693"/>
            <a:ext cx="2614631" cy="178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-262769"/>
          <a:ext cx="8929718" cy="6831521"/>
        </p:xfrm>
        <a:graphic>
          <a:graphicData uri="http://schemas.openxmlformats.org/drawingml/2006/table">
            <a:tbl>
              <a:tblPr firstRow="1" bandRow="1"/>
              <a:tblGrid>
                <a:gridCol w="444801"/>
                <a:gridCol w="444801"/>
                <a:gridCol w="610565"/>
                <a:gridCol w="642942"/>
                <a:gridCol w="681382"/>
                <a:gridCol w="644963"/>
                <a:gridCol w="655036"/>
                <a:gridCol w="634889"/>
                <a:gridCol w="644963"/>
                <a:gridCol w="644963"/>
                <a:gridCol w="614744"/>
                <a:gridCol w="675181"/>
                <a:gridCol w="644963"/>
                <a:gridCol w="945525"/>
              </a:tblGrid>
              <a:tr h="1514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9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Х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2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52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У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578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7809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524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Ь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7809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7809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b371cc3d8fb220b5182f7dfe935ac9c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5214950"/>
            <a:ext cx="1785950" cy="164305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0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404810"/>
                <a:gridCol w="35719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685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64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Я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Х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Ы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baby0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643446"/>
            <a:ext cx="1500187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Documents and Settings\1\Мои документы\2011-03-21\Scan10004.JPG"/>
          <p:cNvPicPr/>
          <p:nvPr/>
        </p:nvPicPr>
        <p:blipFill>
          <a:blip r:embed="rId2" cstate="print"/>
          <a:srcRect l="7376" t="52781" r="37546" b="4654"/>
          <a:stretch>
            <a:fillRect/>
          </a:stretch>
        </p:blipFill>
        <p:spPr bwMode="auto">
          <a:xfrm>
            <a:off x="285720" y="928670"/>
            <a:ext cx="4214842" cy="48577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37925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500175"/>
            <a:ext cx="40719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3"/>
                </a:solidFill>
                <a:effectLst/>
              </a:rPr>
              <a:t>Изменится ли показание </a:t>
            </a:r>
          </a:p>
          <a:p>
            <a:pPr algn="ctr"/>
            <a:r>
              <a:rPr lang="ru-RU" sz="4800" b="1" dirty="0" smtClean="0">
                <a:ln/>
                <a:solidFill>
                  <a:schemeClr val="accent3"/>
                </a:solidFill>
              </a:rPr>
              <a:t>весов?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6" name="Picture 2" descr="C:\Documents and Settings\1\Мои документы\анимашки\ANIQ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286256"/>
            <a:ext cx="1762134" cy="176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Нарушится ли равновесие весов ?</a:t>
            </a:r>
            <a:endParaRPr lang="ru-RU" sz="5400" b="1" dirty="0"/>
          </a:p>
        </p:txBody>
      </p:sp>
      <p:pic>
        <p:nvPicPr>
          <p:cNvPr id="3" name="Рисунок 2" descr="1c8c2557f257bc1fd1c77da928df880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0958" y="5214958"/>
            <a:ext cx="1643042" cy="1643042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4" name="Рисунок 3" descr="C:\Documents and Settings\1\Мои документы\2011-03-21\Scan10003.JPG"/>
          <p:cNvPicPr/>
          <p:nvPr/>
        </p:nvPicPr>
        <p:blipFill>
          <a:blip r:embed="rId3" cstate="print"/>
          <a:srcRect l="8338" r="3474" b="64018"/>
          <a:stretch>
            <a:fillRect/>
          </a:stretch>
        </p:blipFill>
        <p:spPr bwMode="auto">
          <a:xfrm>
            <a:off x="928662" y="1500174"/>
            <a:ext cx="678661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3857652" cy="55721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Изменится ли равновесие весов, если вынуть из воды шарики, один из которых медный, </a:t>
            </a:r>
            <a:r>
              <a:rPr lang="ru-RU" sz="4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другой-латунный</a:t>
            </a:r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?</a:t>
            </a:r>
            <a:endParaRPr lang="ru-RU" sz="4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 descr="C:\Documents and Settings\1\Мои документы\2011-03-21\Scan10002.JPG"/>
          <p:cNvPicPr/>
          <p:nvPr/>
        </p:nvPicPr>
        <p:blipFill>
          <a:blip r:embed="rId3" cstate="print"/>
          <a:srcRect l="7215" t="2611" r="33865" b="54711"/>
          <a:stretch>
            <a:fillRect/>
          </a:stretch>
        </p:blipFill>
        <p:spPr bwMode="auto">
          <a:xfrm>
            <a:off x="4143372" y="285728"/>
            <a:ext cx="470060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9c90c60593fafe445f40a8d8c87e034a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929198"/>
            <a:ext cx="292893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1\Мои документы\2011-03-21\Scan10007.JPG"/>
          <p:cNvPicPr/>
          <p:nvPr/>
        </p:nvPicPr>
        <p:blipFill>
          <a:blip r:embed="rId2" cstate="print"/>
          <a:srcRect l="5452" t="1135" r="55104" b="75028"/>
          <a:stretch>
            <a:fillRect/>
          </a:stretch>
        </p:blipFill>
        <p:spPr bwMode="auto">
          <a:xfrm>
            <a:off x="0" y="0"/>
            <a:ext cx="4357686" cy="5429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000496" y="428604"/>
            <a:ext cx="5143504" cy="48628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Меняется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ли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выталкивающая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с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ила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при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погружении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на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большую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глубину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?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4" name="Picture 2" descr="C:\Documents and Settings\1\Мои документы\анимашки\осьминог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5000636"/>
            <a:ext cx="2457450" cy="157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429156" cy="629763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>
                    <a:lumMod val="75000"/>
                  </a:schemeClr>
                </a:solidFill>
              </a:rPr>
              <a:t>Объёмы подводных частей грузов одинаковы. Почему нарушается равновесие весов</a:t>
            </a:r>
            <a:endParaRPr lang="ru-RU" sz="48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3" name="Рисунок 2" descr="baby18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5092700"/>
            <a:ext cx="121443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1\Мои документы\2011-03-21\Scan10007.JPG"/>
          <p:cNvPicPr/>
          <p:nvPr/>
        </p:nvPicPr>
        <p:blipFill>
          <a:blip r:embed="rId3" cstate="print"/>
          <a:srcRect l="3528" t="56583" r="57509" b="24291"/>
          <a:stretch>
            <a:fillRect/>
          </a:stretch>
        </p:blipFill>
        <p:spPr bwMode="auto">
          <a:xfrm>
            <a:off x="4714876" y="500042"/>
            <a:ext cx="4000528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</TotalTime>
  <Words>287</Words>
  <Application>Microsoft Office PowerPoint</Application>
  <PresentationFormat>Экран (4:3)</PresentationFormat>
  <Paragraphs>205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Аспект</vt:lpstr>
      <vt:lpstr>Трек</vt:lpstr>
      <vt:lpstr>Тема Office</vt:lpstr>
      <vt:lpstr>Апекс</vt:lpstr>
      <vt:lpstr>1_Тема Office</vt:lpstr>
      <vt:lpstr>Определить давление, которое оказывает трактор массой 6,4 т на лёд, если он опирается на гусеницы общей площадью 1,6 м 2</vt:lpstr>
      <vt:lpstr>Слайд 2</vt:lpstr>
      <vt:lpstr>Слайд 3</vt:lpstr>
      <vt:lpstr>Слайд 4</vt:lpstr>
      <vt:lpstr>Слайд 5</vt:lpstr>
      <vt:lpstr>Нарушится ли равновесие весов ?</vt:lpstr>
      <vt:lpstr>Изменится ли равновесие весов, если вынуть из воды шарики, один из которых медный, другой-латунный ?</vt:lpstr>
      <vt:lpstr>Слайд 8</vt:lpstr>
      <vt:lpstr>Объёмы подводных частей грузов одинаковы. Почему нарушается равновесие весов</vt:lpstr>
      <vt:lpstr>Объяснить проявление закона Паскаля</vt:lpstr>
      <vt:lpstr>Что измеряет манометр в каждом случае, если правый конец трубки на рисунке слева открыт, а справа закрыт</vt:lpstr>
    </vt:vector>
  </TitlesOfParts>
  <Company>11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6</cp:revision>
  <dcterms:created xsi:type="dcterms:W3CDTF">2011-03-22T20:11:41Z</dcterms:created>
  <dcterms:modified xsi:type="dcterms:W3CDTF">2011-03-26T11:14:17Z</dcterms:modified>
</cp:coreProperties>
</file>